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3" r:id="rId5"/>
  </p:sldMasterIdLst>
  <p:sldIdLst>
    <p:sldId id="256" r:id="rId6"/>
    <p:sldId id="277" r:id="rId7"/>
    <p:sldId id="257" r:id="rId8"/>
    <p:sldId id="258" r:id="rId9"/>
    <p:sldId id="267" r:id="rId10"/>
    <p:sldId id="268" r:id="rId11"/>
    <p:sldId id="270" r:id="rId12"/>
    <p:sldId id="271" r:id="rId13"/>
    <p:sldId id="274" r:id="rId14"/>
    <p:sldId id="275" r:id="rId15"/>
    <p:sldId id="284" r:id="rId16"/>
    <p:sldId id="282" r:id="rId17"/>
    <p:sldId id="281" r:id="rId18"/>
    <p:sldId id="280" r:id="rId19"/>
    <p:sldId id="279" r:id="rId20"/>
    <p:sldId id="278" r:id="rId21"/>
    <p:sldId id="285" r:id="rId22"/>
    <p:sldId id="286" r:id="rId23"/>
    <p:sldId id="287" r:id="rId2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22D48B-B461-413A-94D9-FC366B469D83}" v="2" dt="2020-06-03T10:52:59.2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intha Westerink" userId="c1c74fd5-67fa-43d8-8063-0adb3063a5fc" providerId="ADAL" clId="{7D22D48B-B461-413A-94D9-FC366B469D83}"/>
    <pc:docChg chg="undo custSel addSld delSld modSld">
      <pc:chgData name="Jacintha Westerink" userId="c1c74fd5-67fa-43d8-8063-0adb3063a5fc" providerId="ADAL" clId="{7D22D48B-B461-413A-94D9-FC366B469D83}" dt="2020-06-03T10:52:36.484" v="150" actId="478"/>
      <pc:docMkLst>
        <pc:docMk/>
      </pc:docMkLst>
      <pc:sldChg chg="addSp delSp modSp mod">
        <pc:chgData name="Jacintha Westerink" userId="c1c74fd5-67fa-43d8-8063-0adb3063a5fc" providerId="ADAL" clId="{7D22D48B-B461-413A-94D9-FC366B469D83}" dt="2020-06-03T10:52:36.484" v="150" actId="478"/>
        <pc:sldMkLst>
          <pc:docMk/>
          <pc:sldMk cId="1916137088" sldId="256"/>
        </pc:sldMkLst>
        <pc:spChg chg="mod">
          <ac:chgData name="Jacintha Westerink" userId="c1c74fd5-67fa-43d8-8063-0adb3063a5fc" providerId="ADAL" clId="{7D22D48B-B461-413A-94D9-FC366B469D83}" dt="2020-06-03T10:52:17.656" v="145" actId="27636"/>
          <ac:spMkLst>
            <pc:docMk/>
            <pc:sldMk cId="1916137088" sldId="256"/>
            <ac:spMk id="4" creationId="{5920C869-29FC-4B63-A8AA-556CC2ED1876}"/>
          </ac:spMkLst>
        </pc:spChg>
        <pc:spChg chg="del">
          <ac:chgData name="Jacintha Westerink" userId="c1c74fd5-67fa-43d8-8063-0adb3063a5fc" providerId="ADAL" clId="{7D22D48B-B461-413A-94D9-FC366B469D83}" dt="2020-06-03T10:52:36.484" v="150" actId="478"/>
          <ac:spMkLst>
            <pc:docMk/>
            <pc:sldMk cId="1916137088" sldId="256"/>
            <ac:spMk id="5" creationId="{BED33172-5018-4675-BD96-93D0922FE661}"/>
          </ac:spMkLst>
        </pc:spChg>
        <pc:picChg chg="add del">
          <ac:chgData name="Jacintha Westerink" userId="c1c74fd5-67fa-43d8-8063-0adb3063a5fc" providerId="ADAL" clId="{7D22D48B-B461-413A-94D9-FC366B469D83}" dt="2020-06-03T10:52:31.171" v="149" actId="478"/>
          <ac:picMkLst>
            <pc:docMk/>
            <pc:sldMk cId="1916137088" sldId="256"/>
            <ac:picMk id="19" creationId="{E40C1DE4-6D67-443D-A939-1F9E9F31A0C7}"/>
          </ac:picMkLst>
        </pc:picChg>
      </pc:sldChg>
      <pc:sldChg chg="addSp delSp modSp mod">
        <pc:chgData name="Jacintha Westerink" userId="c1c74fd5-67fa-43d8-8063-0adb3063a5fc" providerId="ADAL" clId="{7D22D48B-B461-413A-94D9-FC366B469D83}" dt="2020-06-03T10:47:58.353" v="51" actId="478"/>
        <pc:sldMkLst>
          <pc:docMk/>
          <pc:sldMk cId="3864223687" sldId="257"/>
        </pc:sldMkLst>
        <pc:spChg chg="del">
          <ac:chgData name="Jacintha Westerink" userId="c1c74fd5-67fa-43d8-8063-0adb3063a5fc" providerId="ADAL" clId="{7D22D48B-B461-413A-94D9-FC366B469D83}" dt="2020-06-03T10:47:58.353" v="51" actId="478"/>
          <ac:spMkLst>
            <pc:docMk/>
            <pc:sldMk cId="3864223687" sldId="257"/>
            <ac:spMk id="3" creationId="{513ED2DB-11D6-440A-91E0-7AB3DEFB5D4F}"/>
          </ac:spMkLst>
        </pc:spChg>
        <pc:spChg chg="add mod">
          <ac:chgData name="Jacintha Westerink" userId="c1c74fd5-67fa-43d8-8063-0adb3063a5fc" providerId="ADAL" clId="{7D22D48B-B461-413A-94D9-FC366B469D83}" dt="2020-06-03T10:47:58.353" v="51" actId="478"/>
          <ac:spMkLst>
            <pc:docMk/>
            <pc:sldMk cId="3864223687" sldId="257"/>
            <ac:spMk id="6" creationId="{2AC9EC2B-6754-494E-9D1A-5715CE066E7E}"/>
          </ac:spMkLst>
        </pc:spChg>
      </pc:sldChg>
      <pc:sldChg chg="addSp delSp modSp mod">
        <pc:chgData name="Jacintha Westerink" userId="c1c74fd5-67fa-43d8-8063-0adb3063a5fc" providerId="ADAL" clId="{7D22D48B-B461-413A-94D9-FC366B469D83}" dt="2020-06-03T10:48:01.720" v="52" actId="478"/>
        <pc:sldMkLst>
          <pc:docMk/>
          <pc:sldMk cId="2753076124" sldId="258"/>
        </pc:sldMkLst>
        <pc:spChg chg="del">
          <ac:chgData name="Jacintha Westerink" userId="c1c74fd5-67fa-43d8-8063-0adb3063a5fc" providerId="ADAL" clId="{7D22D48B-B461-413A-94D9-FC366B469D83}" dt="2020-06-03T10:48:01.720" v="52" actId="478"/>
          <ac:spMkLst>
            <pc:docMk/>
            <pc:sldMk cId="2753076124" sldId="258"/>
            <ac:spMk id="3" creationId="{513ED2DB-11D6-440A-91E0-7AB3DEFB5D4F}"/>
          </ac:spMkLst>
        </pc:spChg>
        <pc:spChg chg="add mod">
          <ac:chgData name="Jacintha Westerink" userId="c1c74fd5-67fa-43d8-8063-0adb3063a5fc" providerId="ADAL" clId="{7D22D48B-B461-413A-94D9-FC366B469D83}" dt="2020-06-03T10:48:01.720" v="52" actId="478"/>
          <ac:spMkLst>
            <pc:docMk/>
            <pc:sldMk cId="2753076124" sldId="258"/>
            <ac:spMk id="7" creationId="{2461BBA0-BCD6-4ABF-859D-6B8531CC7C85}"/>
          </ac:spMkLst>
        </pc:spChg>
      </pc:sldChg>
      <pc:sldChg chg="del">
        <pc:chgData name="Jacintha Westerink" userId="c1c74fd5-67fa-43d8-8063-0adb3063a5fc" providerId="ADAL" clId="{7D22D48B-B461-413A-94D9-FC366B469D83}" dt="2020-06-03T10:47:13.093" v="0" actId="2696"/>
        <pc:sldMkLst>
          <pc:docMk/>
          <pc:sldMk cId="4017879908" sldId="259"/>
        </pc:sldMkLst>
      </pc:sldChg>
      <pc:sldChg chg="del">
        <pc:chgData name="Jacintha Westerink" userId="c1c74fd5-67fa-43d8-8063-0adb3063a5fc" providerId="ADAL" clId="{7D22D48B-B461-413A-94D9-FC366B469D83}" dt="2020-06-03T10:47:13.093" v="0" actId="2696"/>
        <pc:sldMkLst>
          <pc:docMk/>
          <pc:sldMk cId="3378000780" sldId="260"/>
        </pc:sldMkLst>
      </pc:sldChg>
      <pc:sldChg chg="del">
        <pc:chgData name="Jacintha Westerink" userId="c1c74fd5-67fa-43d8-8063-0adb3063a5fc" providerId="ADAL" clId="{7D22D48B-B461-413A-94D9-FC366B469D83}" dt="2020-06-03T10:47:13.093" v="0" actId="2696"/>
        <pc:sldMkLst>
          <pc:docMk/>
          <pc:sldMk cId="2606613026" sldId="261"/>
        </pc:sldMkLst>
      </pc:sldChg>
      <pc:sldChg chg="del">
        <pc:chgData name="Jacintha Westerink" userId="c1c74fd5-67fa-43d8-8063-0adb3063a5fc" providerId="ADAL" clId="{7D22D48B-B461-413A-94D9-FC366B469D83}" dt="2020-06-03T10:47:13.093" v="0" actId="2696"/>
        <pc:sldMkLst>
          <pc:docMk/>
          <pc:sldMk cId="2965634907" sldId="262"/>
        </pc:sldMkLst>
      </pc:sldChg>
      <pc:sldChg chg="del">
        <pc:chgData name="Jacintha Westerink" userId="c1c74fd5-67fa-43d8-8063-0adb3063a5fc" providerId="ADAL" clId="{7D22D48B-B461-413A-94D9-FC366B469D83}" dt="2020-06-03T10:47:13.093" v="0" actId="2696"/>
        <pc:sldMkLst>
          <pc:docMk/>
          <pc:sldMk cId="1279343438" sldId="263"/>
        </pc:sldMkLst>
      </pc:sldChg>
      <pc:sldChg chg="del">
        <pc:chgData name="Jacintha Westerink" userId="c1c74fd5-67fa-43d8-8063-0adb3063a5fc" providerId="ADAL" clId="{7D22D48B-B461-413A-94D9-FC366B469D83}" dt="2020-06-03T10:47:13.093" v="0" actId="2696"/>
        <pc:sldMkLst>
          <pc:docMk/>
          <pc:sldMk cId="4240183931" sldId="264"/>
        </pc:sldMkLst>
      </pc:sldChg>
      <pc:sldChg chg="del">
        <pc:chgData name="Jacintha Westerink" userId="c1c74fd5-67fa-43d8-8063-0adb3063a5fc" providerId="ADAL" clId="{7D22D48B-B461-413A-94D9-FC366B469D83}" dt="2020-06-03T10:47:13.093" v="0" actId="2696"/>
        <pc:sldMkLst>
          <pc:docMk/>
          <pc:sldMk cId="1614975231" sldId="265"/>
        </pc:sldMkLst>
      </pc:sldChg>
      <pc:sldChg chg="del">
        <pc:chgData name="Jacintha Westerink" userId="c1c74fd5-67fa-43d8-8063-0adb3063a5fc" providerId="ADAL" clId="{7D22D48B-B461-413A-94D9-FC366B469D83}" dt="2020-06-03T10:47:13.093" v="0" actId="2696"/>
        <pc:sldMkLst>
          <pc:docMk/>
          <pc:sldMk cId="1091355604" sldId="266"/>
        </pc:sldMkLst>
      </pc:sldChg>
      <pc:sldChg chg="addSp delSp modSp mod">
        <pc:chgData name="Jacintha Westerink" userId="c1c74fd5-67fa-43d8-8063-0adb3063a5fc" providerId="ADAL" clId="{7D22D48B-B461-413A-94D9-FC366B469D83}" dt="2020-06-03T10:48:17.133" v="56" actId="478"/>
        <pc:sldMkLst>
          <pc:docMk/>
          <pc:sldMk cId="3300301367" sldId="267"/>
        </pc:sldMkLst>
        <pc:spChg chg="mod">
          <ac:chgData name="Jacintha Westerink" userId="c1c74fd5-67fa-43d8-8063-0adb3063a5fc" providerId="ADAL" clId="{7D22D48B-B461-413A-94D9-FC366B469D83}" dt="2020-06-03T10:48:14.439" v="55" actId="20577"/>
          <ac:spMkLst>
            <pc:docMk/>
            <pc:sldMk cId="3300301367" sldId="267"/>
            <ac:spMk id="2" creationId="{034A2F8D-7BEB-4FA4-B8EE-C8EA95A9CE43}"/>
          </ac:spMkLst>
        </pc:spChg>
        <pc:spChg chg="del">
          <ac:chgData name="Jacintha Westerink" userId="c1c74fd5-67fa-43d8-8063-0adb3063a5fc" providerId="ADAL" clId="{7D22D48B-B461-413A-94D9-FC366B469D83}" dt="2020-06-03T10:48:17.133" v="56" actId="478"/>
          <ac:spMkLst>
            <pc:docMk/>
            <pc:sldMk cId="3300301367" sldId="267"/>
            <ac:spMk id="3" creationId="{513ED2DB-11D6-440A-91E0-7AB3DEFB5D4F}"/>
          </ac:spMkLst>
        </pc:spChg>
        <pc:spChg chg="add mod">
          <ac:chgData name="Jacintha Westerink" userId="c1c74fd5-67fa-43d8-8063-0adb3063a5fc" providerId="ADAL" clId="{7D22D48B-B461-413A-94D9-FC366B469D83}" dt="2020-06-03T10:48:17.133" v="56" actId="478"/>
          <ac:spMkLst>
            <pc:docMk/>
            <pc:sldMk cId="3300301367" sldId="267"/>
            <ac:spMk id="6" creationId="{6A97F2A5-E11F-4ECD-92A9-BF9FA533F1FD}"/>
          </ac:spMkLst>
        </pc:spChg>
      </pc:sldChg>
      <pc:sldChg chg="addSp delSp modSp mod">
        <pc:chgData name="Jacintha Westerink" userId="c1c74fd5-67fa-43d8-8063-0adb3063a5fc" providerId="ADAL" clId="{7D22D48B-B461-413A-94D9-FC366B469D83}" dt="2020-06-03T10:48:28.659" v="60" actId="20577"/>
        <pc:sldMkLst>
          <pc:docMk/>
          <pc:sldMk cId="1675491166" sldId="268"/>
        </pc:sldMkLst>
        <pc:spChg chg="mod">
          <ac:chgData name="Jacintha Westerink" userId="c1c74fd5-67fa-43d8-8063-0adb3063a5fc" providerId="ADAL" clId="{7D22D48B-B461-413A-94D9-FC366B469D83}" dt="2020-06-03T10:48:28.659" v="60" actId="20577"/>
          <ac:spMkLst>
            <pc:docMk/>
            <pc:sldMk cId="1675491166" sldId="268"/>
            <ac:spMk id="2" creationId="{034A2F8D-7BEB-4FA4-B8EE-C8EA95A9CE43}"/>
          </ac:spMkLst>
        </pc:spChg>
        <pc:spChg chg="del">
          <ac:chgData name="Jacintha Westerink" userId="c1c74fd5-67fa-43d8-8063-0adb3063a5fc" providerId="ADAL" clId="{7D22D48B-B461-413A-94D9-FC366B469D83}" dt="2020-06-03T10:48:25.938" v="57" actId="478"/>
          <ac:spMkLst>
            <pc:docMk/>
            <pc:sldMk cId="1675491166" sldId="268"/>
            <ac:spMk id="3" creationId="{513ED2DB-11D6-440A-91E0-7AB3DEFB5D4F}"/>
          </ac:spMkLst>
        </pc:spChg>
        <pc:spChg chg="add mod">
          <ac:chgData name="Jacintha Westerink" userId="c1c74fd5-67fa-43d8-8063-0adb3063a5fc" providerId="ADAL" clId="{7D22D48B-B461-413A-94D9-FC366B469D83}" dt="2020-06-03T10:48:25.938" v="57" actId="478"/>
          <ac:spMkLst>
            <pc:docMk/>
            <pc:sldMk cId="1675491166" sldId="268"/>
            <ac:spMk id="10" creationId="{720FFAA4-842F-4F7B-A05A-B176AA89FD61}"/>
          </ac:spMkLst>
        </pc:spChg>
      </pc:sldChg>
      <pc:sldChg chg="del">
        <pc:chgData name="Jacintha Westerink" userId="c1c74fd5-67fa-43d8-8063-0adb3063a5fc" providerId="ADAL" clId="{7D22D48B-B461-413A-94D9-FC366B469D83}" dt="2020-06-03T10:47:13.093" v="0" actId="2696"/>
        <pc:sldMkLst>
          <pc:docMk/>
          <pc:sldMk cId="1053945538" sldId="269"/>
        </pc:sldMkLst>
      </pc:sldChg>
      <pc:sldChg chg="addSp delSp modSp mod">
        <pc:chgData name="Jacintha Westerink" userId="c1c74fd5-67fa-43d8-8063-0adb3063a5fc" providerId="ADAL" clId="{7D22D48B-B461-413A-94D9-FC366B469D83}" dt="2020-06-03T10:48:35.452" v="64" actId="478"/>
        <pc:sldMkLst>
          <pc:docMk/>
          <pc:sldMk cId="2497053782" sldId="270"/>
        </pc:sldMkLst>
        <pc:spChg chg="mod">
          <ac:chgData name="Jacintha Westerink" userId="c1c74fd5-67fa-43d8-8063-0adb3063a5fc" providerId="ADAL" clId="{7D22D48B-B461-413A-94D9-FC366B469D83}" dt="2020-06-03T10:48:32.856" v="63" actId="20577"/>
          <ac:spMkLst>
            <pc:docMk/>
            <pc:sldMk cId="2497053782" sldId="270"/>
            <ac:spMk id="2" creationId="{034A2F8D-7BEB-4FA4-B8EE-C8EA95A9CE43}"/>
          </ac:spMkLst>
        </pc:spChg>
        <pc:spChg chg="del">
          <ac:chgData name="Jacintha Westerink" userId="c1c74fd5-67fa-43d8-8063-0adb3063a5fc" providerId="ADAL" clId="{7D22D48B-B461-413A-94D9-FC366B469D83}" dt="2020-06-03T10:48:35.452" v="64" actId="478"/>
          <ac:spMkLst>
            <pc:docMk/>
            <pc:sldMk cId="2497053782" sldId="270"/>
            <ac:spMk id="3" creationId="{513ED2DB-11D6-440A-91E0-7AB3DEFB5D4F}"/>
          </ac:spMkLst>
        </pc:spChg>
        <pc:spChg chg="add mod">
          <ac:chgData name="Jacintha Westerink" userId="c1c74fd5-67fa-43d8-8063-0adb3063a5fc" providerId="ADAL" clId="{7D22D48B-B461-413A-94D9-FC366B469D83}" dt="2020-06-03T10:48:35.452" v="64" actId="478"/>
          <ac:spMkLst>
            <pc:docMk/>
            <pc:sldMk cId="2497053782" sldId="270"/>
            <ac:spMk id="6" creationId="{8902FE98-CBAA-4F64-BBCB-03B7D39A9805}"/>
          </ac:spMkLst>
        </pc:spChg>
      </pc:sldChg>
      <pc:sldChg chg="addSp delSp modSp mod">
        <pc:chgData name="Jacintha Westerink" userId="c1c74fd5-67fa-43d8-8063-0adb3063a5fc" providerId="ADAL" clId="{7D22D48B-B461-413A-94D9-FC366B469D83}" dt="2020-06-03T10:48:41.857" v="68" actId="20577"/>
        <pc:sldMkLst>
          <pc:docMk/>
          <pc:sldMk cId="712676139" sldId="271"/>
        </pc:sldMkLst>
        <pc:spChg chg="mod">
          <ac:chgData name="Jacintha Westerink" userId="c1c74fd5-67fa-43d8-8063-0adb3063a5fc" providerId="ADAL" clId="{7D22D48B-B461-413A-94D9-FC366B469D83}" dt="2020-06-03T10:48:41.857" v="68" actId="20577"/>
          <ac:spMkLst>
            <pc:docMk/>
            <pc:sldMk cId="712676139" sldId="271"/>
            <ac:spMk id="2" creationId="{034A2F8D-7BEB-4FA4-B8EE-C8EA95A9CE43}"/>
          </ac:spMkLst>
        </pc:spChg>
        <pc:spChg chg="add mod">
          <ac:chgData name="Jacintha Westerink" userId="c1c74fd5-67fa-43d8-8063-0adb3063a5fc" providerId="ADAL" clId="{7D22D48B-B461-413A-94D9-FC366B469D83}" dt="2020-06-03T10:48:39.573" v="65" actId="478"/>
          <ac:spMkLst>
            <pc:docMk/>
            <pc:sldMk cId="712676139" sldId="271"/>
            <ac:spMk id="4" creationId="{868007A7-9274-4E8A-BFDC-EA361011AB89}"/>
          </ac:spMkLst>
        </pc:spChg>
        <pc:spChg chg="del">
          <ac:chgData name="Jacintha Westerink" userId="c1c74fd5-67fa-43d8-8063-0adb3063a5fc" providerId="ADAL" clId="{7D22D48B-B461-413A-94D9-FC366B469D83}" dt="2020-06-03T10:48:39.573" v="65" actId="478"/>
          <ac:spMkLst>
            <pc:docMk/>
            <pc:sldMk cId="712676139" sldId="271"/>
            <ac:spMk id="9" creationId="{F12FBC10-6B82-4415-AAED-6910716A32D3}"/>
          </ac:spMkLst>
        </pc:spChg>
      </pc:sldChg>
      <pc:sldChg chg="del">
        <pc:chgData name="Jacintha Westerink" userId="c1c74fd5-67fa-43d8-8063-0adb3063a5fc" providerId="ADAL" clId="{7D22D48B-B461-413A-94D9-FC366B469D83}" dt="2020-06-03T10:47:13.093" v="0" actId="2696"/>
        <pc:sldMkLst>
          <pc:docMk/>
          <pc:sldMk cId="200956557" sldId="272"/>
        </pc:sldMkLst>
      </pc:sldChg>
      <pc:sldChg chg="del">
        <pc:chgData name="Jacintha Westerink" userId="c1c74fd5-67fa-43d8-8063-0adb3063a5fc" providerId="ADAL" clId="{7D22D48B-B461-413A-94D9-FC366B469D83}" dt="2020-06-03T10:48:51.013" v="69" actId="2696"/>
        <pc:sldMkLst>
          <pc:docMk/>
          <pc:sldMk cId="1593641679" sldId="273"/>
        </pc:sldMkLst>
      </pc:sldChg>
      <pc:sldChg chg="addSp delSp modSp mod">
        <pc:chgData name="Jacintha Westerink" userId="c1c74fd5-67fa-43d8-8063-0adb3063a5fc" providerId="ADAL" clId="{7D22D48B-B461-413A-94D9-FC366B469D83}" dt="2020-06-03T10:49:03.756" v="73" actId="478"/>
        <pc:sldMkLst>
          <pc:docMk/>
          <pc:sldMk cId="1188122184" sldId="274"/>
        </pc:sldMkLst>
        <pc:spChg chg="mod">
          <ac:chgData name="Jacintha Westerink" userId="c1c74fd5-67fa-43d8-8063-0adb3063a5fc" providerId="ADAL" clId="{7D22D48B-B461-413A-94D9-FC366B469D83}" dt="2020-06-03T10:49:01.388" v="72" actId="20577"/>
          <ac:spMkLst>
            <pc:docMk/>
            <pc:sldMk cId="1188122184" sldId="274"/>
            <ac:spMk id="2" creationId="{034A2F8D-7BEB-4FA4-B8EE-C8EA95A9CE43}"/>
          </ac:spMkLst>
        </pc:spChg>
        <pc:spChg chg="del">
          <ac:chgData name="Jacintha Westerink" userId="c1c74fd5-67fa-43d8-8063-0adb3063a5fc" providerId="ADAL" clId="{7D22D48B-B461-413A-94D9-FC366B469D83}" dt="2020-06-03T10:49:03.756" v="73" actId="478"/>
          <ac:spMkLst>
            <pc:docMk/>
            <pc:sldMk cId="1188122184" sldId="274"/>
            <ac:spMk id="3" creationId="{513ED2DB-11D6-440A-91E0-7AB3DEFB5D4F}"/>
          </ac:spMkLst>
        </pc:spChg>
        <pc:spChg chg="add mod">
          <ac:chgData name="Jacintha Westerink" userId="c1c74fd5-67fa-43d8-8063-0adb3063a5fc" providerId="ADAL" clId="{7D22D48B-B461-413A-94D9-FC366B469D83}" dt="2020-06-03T10:49:03.756" v="73" actId="478"/>
          <ac:spMkLst>
            <pc:docMk/>
            <pc:sldMk cId="1188122184" sldId="274"/>
            <ac:spMk id="6" creationId="{4B774495-C61C-44DC-86D4-2835BC0D0197}"/>
          </ac:spMkLst>
        </pc:spChg>
      </pc:sldChg>
      <pc:sldChg chg="addSp delSp modSp mod">
        <pc:chgData name="Jacintha Westerink" userId="c1c74fd5-67fa-43d8-8063-0adb3063a5fc" providerId="ADAL" clId="{7D22D48B-B461-413A-94D9-FC366B469D83}" dt="2020-06-03T10:49:10.808" v="77" actId="478"/>
        <pc:sldMkLst>
          <pc:docMk/>
          <pc:sldMk cId="3492276981" sldId="275"/>
        </pc:sldMkLst>
        <pc:spChg chg="mod">
          <ac:chgData name="Jacintha Westerink" userId="c1c74fd5-67fa-43d8-8063-0adb3063a5fc" providerId="ADAL" clId="{7D22D48B-B461-413A-94D9-FC366B469D83}" dt="2020-06-03T10:49:08.436" v="76" actId="20577"/>
          <ac:spMkLst>
            <pc:docMk/>
            <pc:sldMk cId="3492276981" sldId="275"/>
            <ac:spMk id="2" creationId="{034A2F8D-7BEB-4FA4-B8EE-C8EA95A9CE43}"/>
          </ac:spMkLst>
        </pc:spChg>
        <pc:spChg chg="del">
          <ac:chgData name="Jacintha Westerink" userId="c1c74fd5-67fa-43d8-8063-0adb3063a5fc" providerId="ADAL" clId="{7D22D48B-B461-413A-94D9-FC366B469D83}" dt="2020-06-03T10:49:10.808" v="77" actId="478"/>
          <ac:spMkLst>
            <pc:docMk/>
            <pc:sldMk cId="3492276981" sldId="275"/>
            <ac:spMk id="3" creationId="{513ED2DB-11D6-440A-91E0-7AB3DEFB5D4F}"/>
          </ac:spMkLst>
        </pc:spChg>
        <pc:spChg chg="add mod">
          <ac:chgData name="Jacintha Westerink" userId="c1c74fd5-67fa-43d8-8063-0adb3063a5fc" providerId="ADAL" clId="{7D22D48B-B461-413A-94D9-FC366B469D83}" dt="2020-06-03T10:49:10.808" v="77" actId="478"/>
          <ac:spMkLst>
            <pc:docMk/>
            <pc:sldMk cId="3492276981" sldId="275"/>
            <ac:spMk id="6" creationId="{4E2FD5AE-240E-4AA2-86C7-AE7924E7C75B}"/>
          </ac:spMkLst>
        </pc:spChg>
      </pc:sldChg>
      <pc:sldChg chg="del">
        <pc:chgData name="Jacintha Westerink" userId="c1c74fd5-67fa-43d8-8063-0adb3063a5fc" providerId="ADAL" clId="{7D22D48B-B461-413A-94D9-FC366B469D83}" dt="2020-06-03T10:47:13.093" v="0" actId="2696"/>
        <pc:sldMkLst>
          <pc:docMk/>
          <pc:sldMk cId="415964897" sldId="276"/>
        </pc:sldMkLst>
      </pc:sldChg>
      <pc:sldChg chg="addSp delSp modSp mod">
        <pc:chgData name="Jacintha Westerink" userId="c1c74fd5-67fa-43d8-8063-0adb3063a5fc" providerId="ADAL" clId="{7D22D48B-B461-413A-94D9-FC366B469D83}" dt="2020-06-03T10:50:03.034" v="106" actId="478"/>
        <pc:sldMkLst>
          <pc:docMk/>
          <pc:sldMk cId="1596992724" sldId="278"/>
        </pc:sldMkLst>
        <pc:spChg chg="mod">
          <ac:chgData name="Jacintha Westerink" userId="c1c74fd5-67fa-43d8-8063-0adb3063a5fc" providerId="ADAL" clId="{7D22D48B-B461-413A-94D9-FC366B469D83}" dt="2020-06-03T10:50:00.288" v="105" actId="20577"/>
          <ac:spMkLst>
            <pc:docMk/>
            <pc:sldMk cId="1596992724" sldId="278"/>
            <ac:spMk id="2" creationId="{034A2F8D-7BEB-4FA4-B8EE-C8EA95A9CE43}"/>
          </ac:spMkLst>
        </pc:spChg>
        <pc:spChg chg="del">
          <ac:chgData name="Jacintha Westerink" userId="c1c74fd5-67fa-43d8-8063-0adb3063a5fc" providerId="ADAL" clId="{7D22D48B-B461-413A-94D9-FC366B469D83}" dt="2020-06-03T10:50:03.034" v="106" actId="478"/>
          <ac:spMkLst>
            <pc:docMk/>
            <pc:sldMk cId="1596992724" sldId="278"/>
            <ac:spMk id="3" creationId="{513ED2DB-11D6-440A-91E0-7AB3DEFB5D4F}"/>
          </ac:spMkLst>
        </pc:spChg>
        <pc:spChg chg="add mod">
          <ac:chgData name="Jacintha Westerink" userId="c1c74fd5-67fa-43d8-8063-0adb3063a5fc" providerId="ADAL" clId="{7D22D48B-B461-413A-94D9-FC366B469D83}" dt="2020-06-03T10:50:03.034" v="106" actId="478"/>
          <ac:spMkLst>
            <pc:docMk/>
            <pc:sldMk cId="1596992724" sldId="278"/>
            <ac:spMk id="7" creationId="{FE195422-37E8-498C-BEA6-22D7F228377C}"/>
          </ac:spMkLst>
        </pc:spChg>
      </pc:sldChg>
      <pc:sldChg chg="addSp delSp modSp mod">
        <pc:chgData name="Jacintha Westerink" userId="c1c74fd5-67fa-43d8-8063-0adb3063a5fc" providerId="ADAL" clId="{7D22D48B-B461-413A-94D9-FC366B469D83}" dt="2020-06-03T10:49:55.261" v="101" actId="20577"/>
        <pc:sldMkLst>
          <pc:docMk/>
          <pc:sldMk cId="3087090580" sldId="279"/>
        </pc:sldMkLst>
        <pc:spChg chg="mod">
          <ac:chgData name="Jacintha Westerink" userId="c1c74fd5-67fa-43d8-8063-0adb3063a5fc" providerId="ADAL" clId="{7D22D48B-B461-413A-94D9-FC366B469D83}" dt="2020-06-03T10:49:55.261" v="101" actId="20577"/>
          <ac:spMkLst>
            <pc:docMk/>
            <pc:sldMk cId="3087090580" sldId="279"/>
            <ac:spMk id="2" creationId="{034A2F8D-7BEB-4FA4-B8EE-C8EA95A9CE43}"/>
          </ac:spMkLst>
        </pc:spChg>
        <pc:spChg chg="del">
          <ac:chgData name="Jacintha Westerink" userId="c1c74fd5-67fa-43d8-8063-0adb3063a5fc" providerId="ADAL" clId="{7D22D48B-B461-413A-94D9-FC366B469D83}" dt="2020-06-03T10:49:51.279" v="97" actId="478"/>
          <ac:spMkLst>
            <pc:docMk/>
            <pc:sldMk cId="3087090580" sldId="279"/>
            <ac:spMk id="3" creationId="{513ED2DB-11D6-440A-91E0-7AB3DEFB5D4F}"/>
          </ac:spMkLst>
        </pc:spChg>
        <pc:spChg chg="add mod">
          <ac:chgData name="Jacintha Westerink" userId="c1c74fd5-67fa-43d8-8063-0adb3063a5fc" providerId="ADAL" clId="{7D22D48B-B461-413A-94D9-FC366B469D83}" dt="2020-06-03T10:49:51.279" v="97" actId="478"/>
          <ac:spMkLst>
            <pc:docMk/>
            <pc:sldMk cId="3087090580" sldId="279"/>
            <ac:spMk id="6" creationId="{2F9C9E5C-85A2-4A52-A1FF-F5C4C1363C47}"/>
          </ac:spMkLst>
        </pc:spChg>
      </pc:sldChg>
      <pc:sldChg chg="addSp delSp modSp mod">
        <pc:chgData name="Jacintha Westerink" userId="c1c74fd5-67fa-43d8-8063-0adb3063a5fc" providerId="ADAL" clId="{7D22D48B-B461-413A-94D9-FC366B469D83}" dt="2020-06-03T10:49:47.068" v="96" actId="478"/>
        <pc:sldMkLst>
          <pc:docMk/>
          <pc:sldMk cId="1810390297" sldId="280"/>
        </pc:sldMkLst>
        <pc:spChg chg="mod">
          <ac:chgData name="Jacintha Westerink" userId="c1c74fd5-67fa-43d8-8063-0adb3063a5fc" providerId="ADAL" clId="{7D22D48B-B461-413A-94D9-FC366B469D83}" dt="2020-06-03T10:49:43.030" v="95" actId="20577"/>
          <ac:spMkLst>
            <pc:docMk/>
            <pc:sldMk cId="1810390297" sldId="280"/>
            <ac:spMk id="2" creationId="{034A2F8D-7BEB-4FA4-B8EE-C8EA95A9CE43}"/>
          </ac:spMkLst>
        </pc:spChg>
        <pc:spChg chg="del">
          <ac:chgData name="Jacintha Westerink" userId="c1c74fd5-67fa-43d8-8063-0adb3063a5fc" providerId="ADAL" clId="{7D22D48B-B461-413A-94D9-FC366B469D83}" dt="2020-06-03T10:49:47.068" v="96" actId="478"/>
          <ac:spMkLst>
            <pc:docMk/>
            <pc:sldMk cId="1810390297" sldId="280"/>
            <ac:spMk id="3" creationId="{513ED2DB-11D6-440A-91E0-7AB3DEFB5D4F}"/>
          </ac:spMkLst>
        </pc:spChg>
        <pc:spChg chg="add mod">
          <ac:chgData name="Jacintha Westerink" userId="c1c74fd5-67fa-43d8-8063-0adb3063a5fc" providerId="ADAL" clId="{7D22D48B-B461-413A-94D9-FC366B469D83}" dt="2020-06-03T10:49:47.068" v="96" actId="478"/>
          <ac:spMkLst>
            <pc:docMk/>
            <pc:sldMk cId="1810390297" sldId="280"/>
            <ac:spMk id="6" creationId="{69F8ADAE-6AEE-42D9-8E83-C7D364E45FD3}"/>
          </ac:spMkLst>
        </pc:spChg>
      </pc:sldChg>
      <pc:sldChg chg="addSp delSp modSp mod">
        <pc:chgData name="Jacintha Westerink" userId="c1c74fd5-67fa-43d8-8063-0adb3063a5fc" providerId="ADAL" clId="{7D22D48B-B461-413A-94D9-FC366B469D83}" dt="2020-06-03T10:49:37.397" v="91" actId="20577"/>
        <pc:sldMkLst>
          <pc:docMk/>
          <pc:sldMk cId="2177097054" sldId="281"/>
        </pc:sldMkLst>
        <pc:spChg chg="mod">
          <ac:chgData name="Jacintha Westerink" userId="c1c74fd5-67fa-43d8-8063-0adb3063a5fc" providerId="ADAL" clId="{7D22D48B-B461-413A-94D9-FC366B469D83}" dt="2020-06-03T10:49:37.397" v="91" actId="20577"/>
          <ac:spMkLst>
            <pc:docMk/>
            <pc:sldMk cId="2177097054" sldId="281"/>
            <ac:spMk id="2" creationId="{034A2F8D-7BEB-4FA4-B8EE-C8EA95A9CE43}"/>
          </ac:spMkLst>
        </pc:spChg>
        <pc:spChg chg="del">
          <ac:chgData name="Jacintha Westerink" userId="c1c74fd5-67fa-43d8-8063-0adb3063a5fc" providerId="ADAL" clId="{7D22D48B-B461-413A-94D9-FC366B469D83}" dt="2020-06-03T10:49:34.541" v="87" actId="478"/>
          <ac:spMkLst>
            <pc:docMk/>
            <pc:sldMk cId="2177097054" sldId="281"/>
            <ac:spMk id="3" creationId="{513ED2DB-11D6-440A-91E0-7AB3DEFB5D4F}"/>
          </ac:spMkLst>
        </pc:spChg>
        <pc:spChg chg="add mod">
          <ac:chgData name="Jacintha Westerink" userId="c1c74fd5-67fa-43d8-8063-0adb3063a5fc" providerId="ADAL" clId="{7D22D48B-B461-413A-94D9-FC366B469D83}" dt="2020-06-03T10:49:34.541" v="87" actId="478"/>
          <ac:spMkLst>
            <pc:docMk/>
            <pc:sldMk cId="2177097054" sldId="281"/>
            <ac:spMk id="8" creationId="{2376CD89-950E-40F5-A5F1-6D95338AB675}"/>
          </ac:spMkLst>
        </pc:spChg>
      </pc:sldChg>
      <pc:sldChg chg="addSp delSp modSp mod">
        <pc:chgData name="Jacintha Westerink" userId="c1c74fd5-67fa-43d8-8063-0adb3063a5fc" providerId="ADAL" clId="{7D22D48B-B461-413A-94D9-FC366B469D83}" dt="2020-06-03T10:49:30.908" v="86" actId="478"/>
        <pc:sldMkLst>
          <pc:docMk/>
          <pc:sldMk cId="2439682470" sldId="282"/>
        </pc:sldMkLst>
        <pc:spChg chg="mod">
          <ac:chgData name="Jacintha Westerink" userId="c1c74fd5-67fa-43d8-8063-0adb3063a5fc" providerId="ADAL" clId="{7D22D48B-B461-413A-94D9-FC366B469D83}" dt="2020-06-03T10:49:28.739" v="85" actId="20577"/>
          <ac:spMkLst>
            <pc:docMk/>
            <pc:sldMk cId="2439682470" sldId="282"/>
            <ac:spMk id="2" creationId="{034A2F8D-7BEB-4FA4-B8EE-C8EA95A9CE43}"/>
          </ac:spMkLst>
        </pc:spChg>
        <pc:spChg chg="del">
          <ac:chgData name="Jacintha Westerink" userId="c1c74fd5-67fa-43d8-8063-0adb3063a5fc" providerId="ADAL" clId="{7D22D48B-B461-413A-94D9-FC366B469D83}" dt="2020-06-03T10:49:30.908" v="86" actId="478"/>
          <ac:spMkLst>
            <pc:docMk/>
            <pc:sldMk cId="2439682470" sldId="282"/>
            <ac:spMk id="3" creationId="{513ED2DB-11D6-440A-91E0-7AB3DEFB5D4F}"/>
          </ac:spMkLst>
        </pc:spChg>
        <pc:spChg chg="add mod">
          <ac:chgData name="Jacintha Westerink" userId="c1c74fd5-67fa-43d8-8063-0adb3063a5fc" providerId="ADAL" clId="{7D22D48B-B461-413A-94D9-FC366B469D83}" dt="2020-06-03T10:49:30.908" v="86" actId="478"/>
          <ac:spMkLst>
            <pc:docMk/>
            <pc:sldMk cId="2439682470" sldId="282"/>
            <ac:spMk id="7" creationId="{EFE3FBDB-85E9-436C-8764-350A3E9CDCC5}"/>
          </ac:spMkLst>
        </pc:spChg>
      </pc:sldChg>
      <pc:sldChg chg="addSp delSp modSp mod">
        <pc:chgData name="Jacintha Westerink" userId="c1c74fd5-67fa-43d8-8063-0adb3063a5fc" providerId="ADAL" clId="{7D22D48B-B461-413A-94D9-FC366B469D83}" dt="2020-06-03T10:49:22.101" v="81" actId="20577"/>
        <pc:sldMkLst>
          <pc:docMk/>
          <pc:sldMk cId="3807342735" sldId="284"/>
        </pc:sldMkLst>
        <pc:spChg chg="mod">
          <ac:chgData name="Jacintha Westerink" userId="c1c74fd5-67fa-43d8-8063-0adb3063a5fc" providerId="ADAL" clId="{7D22D48B-B461-413A-94D9-FC366B469D83}" dt="2020-06-03T10:49:22.101" v="81" actId="20577"/>
          <ac:spMkLst>
            <pc:docMk/>
            <pc:sldMk cId="3807342735" sldId="284"/>
            <ac:spMk id="2" creationId="{034A2F8D-7BEB-4FA4-B8EE-C8EA95A9CE43}"/>
          </ac:spMkLst>
        </pc:spChg>
        <pc:spChg chg="del">
          <ac:chgData name="Jacintha Westerink" userId="c1c74fd5-67fa-43d8-8063-0adb3063a5fc" providerId="ADAL" clId="{7D22D48B-B461-413A-94D9-FC366B469D83}" dt="2020-06-03T10:49:15.083" v="78" actId="478"/>
          <ac:spMkLst>
            <pc:docMk/>
            <pc:sldMk cId="3807342735" sldId="284"/>
            <ac:spMk id="3" creationId="{513ED2DB-11D6-440A-91E0-7AB3DEFB5D4F}"/>
          </ac:spMkLst>
        </pc:spChg>
        <pc:spChg chg="add mod">
          <ac:chgData name="Jacintha Westerink" userId="c1c74fd5-67fa-43d8-8063-0adb3063a5fc" providerId="ADAL" clId="{7D22D48B-B461-413A-94D9-FC366B469D83}" dt="2020-06-03T10:49:15.083" v="78" actId="478"/>
          <ac:spMkLst>
            <pc:docMk/>
            <pc:sldMk cId="3807342735" sldId="284"/>
            <ac:spMk id="6" creationId="{E126E5AC-1438-4E17-879F-38AE7EC10A4F}"/>
          </ac:spMkLst>
        </pc:spChg>
      </pc:sldChg>
      <pc:sldChg chg="addSp delSp modSp mod">
        <pc:chgData name="Jacintha Westerink" userId="c1c74fd5-67fa-43d8-8063-0adb3063a5fc" providerId="ADAL" clId="{7D22D48B-B461-413A-94D9-FC366B469D83}" dt="2020-06-03T10:50:10.334" v="111" actId="20577"/>
        <pc:sldMkLst>
          <pc:docMk/>
          <pc:sldMk cId="413085528" sldId="285"/>
        </pc:sldMkLst>
        <pc:spChg chg="mod">
          <ac:chgData name="Jacintha Westerink" userId="c1c74fd5-67fa-43d8-8063-0adb3063a5fc" providerId="ADAL" clId="{7D22D48B-B461-413A-94D9-FC366B469D83}" dt="2020-06-03T10:50:10.334" v="111" actId="20577"/>
          <ac:spMkLst>
            <pc:docMk/>
            <pc:sldMk cId="413085528" sldId="285"/>
            <ac:spMk id="2" creationId="{034A2F8D-7BEB-4FA4-B8EE-C8EA95A9CE43}"/>
          </ac:spMkLst>
        </pc:spChg>
        <pc:spChg chg="del">
          <ac:chgData name="Jacintha Westerink" userId="c1c74fd5-67fa-43d8-8063-0adb3063a5fc" providerId="ADAL" clId="{7D22D48B-B461-413A-94D9-FC366B469D83}" dt="2020-06-03T10:50:06.740" v="107" actId="478"/>
          <ac:spMkLst>
            <pc:docMk/>
            <pc:sldMk cId="413085528" sldId="285"/>
            <ac:spMk id="3" creationId="{513ED2DB-11D6-440A-91E0-7AB3DEFB5D4F}"/>
          </ac:spMkLst>
        </pc:spChg>
        <pc:spChg chg="add mod">
          <ac:chgData name="Jacintha Westerink" userId="c1c74fd5-67fa-43d8-8063-0adb3063a5fc" providerId="ADAL" clId="{7D22D48B-B461-413A-94D9-FC366B469D83}" dt="2020-06-03T10:50:06.740" v="107" actId="478"/>
          <ac:spMkLst>
            <pc:docMk/>
            <pc:sldMk cId="413085528" sldId="285"/>
            <ac:spMk id="7" creationId="{77114C8B-F045-4B91-B7F2-B23197875EEB}"/>
          </ac:spMkLst>
        </pc:spChg>
      </pc:sldChg>
      <pc:sldChg chg="addSp delSp modSp mod">
        <pc:chgData name="Jacintha Westerink" userId="c1c74fd5-67fa-43d8-8063-0adb3063a5fc" providerId="ADAL" clId="{7D22D48B-B461-413A-94D9-FC366B469D83}" dt="2020-06-03T10:50:17.934" v="116" actId="20577"/>
        <pc:sldMkLst>
          <pc:docMk/>
          <pc:sldMk cId="2965997187" sldId="286"/>
        </pc:sldMkLst>
        <pc:spChg chg="mod">
          <ac:chgData name="Jacintha Westerink" userId="c1c74fd5-67fa-43d8-8063-0adb3063a5fc" providerId="ADAL" clId="{7D22D48B-B461-413A-94D9-FC366B469D83}" dt="2020-06-03T10:50:17.934" v="116" actId="20577"/>
          <ac:spMkLst>
            <pc:docMk/>
            <pc:sldMk cId="2965997187" sldId="286"/>
            <ac:spMk id="2" creationId="{034A2F8D-7BEB-4FA4-B8EE-C8EA95A9CE43}"/>
          </ac:spMkLst>
        </pc:spChg>
        <pc:spChg chg="del">
          <ac:chgData name="Jacintha Westerink" userId="c1c74fd5-67fa-43d8-8063-0adb3063a5fc" providerId="ADAL" clId="{7D22D48B-B461-413A-94D9-FC366B469D83}" dt="2020-06-03T10:50:15.084" v="112" actId="478"/>
          <ac:spMkLst>
            <pc:docMk/>
            <pc:sldMk cId="2965997187" sldId="286"/>
            <ac:spMk id="3" creationId="{513ED2DB-11D6-440A-91E0-7AB3DEFB5D4F}"/>
          </ac:spMkLst>
        </pc:spChg>
        <pc:spChg chg="add mod">
          <ac:chgData name="Jacintha Westerink" userId="c1c74fd5-67fa-43d8-8063-0adb3063a5fc" providerId="ADAL" clId="{7D22D48B-B461-413A-94D9-FC366B469D83}" dt="2020-06-03T10:50:15.084" v="112" actId="478"/>
          <ac:spMkLst>
            <pc:docMk/>
            <pc:sldMk cId="2965997187" sldId="286"/>
            <ac:spMk id="6" creationId="{A85CB3D1-F6EE-4CF8-A51B-8987F0B6078F}"/>
          </ac:spMkLst>
        </pc:spChg>
      </pc:sldChg>
      <pc:sldChg chg="modSp new mod">
        <pc:chgData name="Jacintha Westerink" userId="c1c74fd5-67fa-43d8-8063-0adb3063a5fc" providerId="ADAL" clId="{7D22D48B-B461-413A-94D9-FC366B469D83}" dt="2020-06-03T10:51:51.503" v="119" actId="20577"/>
        <pc:sldMkLst>
          <pc:docMk/>
          <pc:sldMk cId="2050699317" sldId="287"/>
        </pc:sldMkLst>
        <pc:spChg chg="mod">
          <ac:chgData name="Jacintha Westerink" userId="c1c74fd5-67fa-43d8-8063-0adb3063a5fc" providerId="ADAL" clId="{7D22D48B-B461-413A-94D9-FC366B469D83}" dt="2020-06-03T10:51:51.503" v="119" actId="20577"/>
          <ac:spMkLst>
            <pc:docMk/>
            <pc:sldMk cId="2050699317" sldId="287"/>
            <ac:spMk id="3" creationId="{FDD460DF-D5C6-4784-9918-AE612D4220B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422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669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042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146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3-6-2020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7039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3-6-2020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75259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3-6-2020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1563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3-6-2020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5689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3-6-2020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94809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3-6-2020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50047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3-6-2020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8353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7126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3-6-2020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71653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3-6-2020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8122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3-6-2020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95477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3-6-2020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588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426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427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997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058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074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42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7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309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1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EC9BA-5E90-48BF-A87D-F8F978FA4BB4}" type="datetimeFigureOut">
              <a:rPr lang="nl-NL" smtClean="0"/>
              <a:t>3-6-2020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2052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">
            <a:extLst>
              <a:ext uri="{FF2B5EF4-FFF2-40B4-BE49-F238E27FC236}">
                <a16:creationId xmlns:a16="http://schemas.microsoft.com/office/drawing/2014/main" id="{E40C1DE4-6D67-443D-A939-1F9E9F31A0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79" b="633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5920C869-29FC-4B63-A8AA-556CC2ED18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25472" y="1998924"/>
            <a:ext cx="5551827" cy="2735001"/>
          </a:xfrm>
        </p:spPr>
        <p:txBody>
          <a:bodyPr>
            <a:normAutofit/>
          </a:bodyPr>
          <a:lstStyle/>
          <a:p>
            <a:pPr algn="ctr"/>
            <a:r>
              <a:rPr lang="nl-NL" dirty="0"/>
              <a:t>Plantenkennis </a:t>
            </a:r>
            <a:br>
              <a:rPr lang="nl-NL" dirty="0"/>
            </a:br>
            <a:r>
              <a:rPr lang="nl-NL" dirty="0"/>
              <a:t>EVW</a:t>
            </a:r>
            <a:br>
              <a:rPr lang="nl-NL" dirty="0"/>
            </a:br>
            <a:r>
              <a:rPr lang="nl-NL" dirty="0"/>
              <a:t>Oefentoets 4</a:t>
            </a:r>
            <a:br>
              <a:rPr lang="nl-NL" dirty="0"/>
            </a:br>
            <a:r>
              <a:rPr lang="nl-NL" dirty="0"/>
              <a:t>Antwoorden</a:t>
            </a:r>
          </a:p>
        </p:txBody>
      </p:sp>
    </p:spTree>
    <p:extLst>
      <p:ext uri="{BB962C8B-B14F-4D97-AF65-F5344CB8AC3E}">
        <p14:creationId xmlns:p14="http://schemas.microsoft.com/office/powerpoint/2010/main" val="19161370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8C529EAC-C4C0-47D9-9EB2-33206D9A3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925" y="1166812"/>
            <a:ext cx="9744075" cy="517207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34A2F8D-7BEB-4FA4-B8EE-C8EA95A9C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Sedum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spectabile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					Vetkruid	</a:t>
            </a:r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E2FD5AE-240E-4AA2-86C7-AE7924E7C7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2276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114B14B1-7956-428B-A90C-733111719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960" y="1288256"/>
            <a:ext cx="10010240" cy="428148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34A2F8D-7BEB-4FA4-B8EE-C8EA95A9C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Soleirolia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soleirolii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				Slaapkamergeluk, 	</a:t>
            </a:r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126E5AC-1438-4E17-879F-38AE7EC10A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7342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5913266F-BD1C-4894-BC5B-45CAAD74B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724" y="1690688"/>
            <a:ext cx="5657850" cy="395287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34A2F8D-7BEB-4FA4-B8EE-C8EA95A9C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Sorbus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aucuparia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					Lijsterbes</a:t>
            </a:r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06FC5E2-1120-49C2-AF11-224DB43D2C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3352" y="1378743"/>
            <a:ext cx="3709985" cy="5439551"/>
          </a:xfrm>
          <a:prstGeom prst="rect">
            <a:avLst/>
          </a:prstGeom>
        </p:spPr>
      </p:pic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EFE3FBDB-85E9-436C-8764-350A3E9CD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9682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4A2F8D-7BEB-4FA4-B8EE-C8EA95A9C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Spathiphyllum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cultivars			-</a:t>
            </a:r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5EC708D-D82F-419A-99A7-41FED778C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0235" y="1171572"/>
            <a:ext cx="4322164" cy="4333877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0E0771D5-6EE4-4B72-B801-615812F3E3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6451" y="1171573"/>
            <a:ext cx="2252662" cy="5420111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4AAA73BD-FBA3-4744-AD2F-375DE7EF22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5473" y="1581148"/>
            <a:ext cx="2079449" cy="2871057"/>
          </a:xfrm>
          <a:prstGeom prst="rect">
            <a:avLst/>
          </a:prstGeom>
        </p:spPr>
      </p:pic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2376CD89-950E-40F5-A5F1-6D95338AB6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7097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4741FBB9-8200-4322-9E10-56A5BD4B4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112" y="856456"/>
            <a:ext cx="9991445" cy="500141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34A2F8D-7BEB-4FA4-B8EE-C8EA95A9C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734"/>
            <a:ext cx="10515600" cy="1325563"/>
          </a:xfrm>
        </p:spPr>
        <p:txBody>
          <a:bodyPr/>
          <a:lstStyle/>
          <a:p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Stephanotis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floribunda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			Bruidsbloem</a:t>
            </a:r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9F8ADAE-6AEE-42D9-8E83-C7D364E45F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03902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1FD7FC8D-FF6C-44DA-A05F-B2D6DFC5B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096" y="1214438"/>
            <a:ext cx="10054354" cy="479583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34A2F8D-7BEB-4FA4-B8EE-C8EA95A9C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Strelitzia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reginae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				Paradijsvogelbloem</a:t>
            </a:r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13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F9C9E5C-85A2-4A52-A1FF-F5C4C1363C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70905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A6FCD19A-2F18-461C-9675-5844F2731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1362" y="936625"/>
            <a:ext cx="7630613" cy="573087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34A2F8D-7BEB-4FA4-B8EE-C8EA95A9C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21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Streptocarpus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cultivars			Kaapse primula	</a:t>
            </a:r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F2C7A87-5EC9-430D-BB4E-457ADBE742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9212" y="1695450"/>
            <a:ext cx="2600325" cy="3295650"/>
          </a:xfrm>
          <a:prstGeom prst="rect">
            <a:avLst/>
          </a:prstGeom>
        </p:spPr>
      </p:pic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FE195422-37E8-498C-BEA6-22D7F22837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6992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4A2F8D-7BEB-4FA4-B8EE-C8EA95A9C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Tanacetum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parthenium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			Moederkruid	</a:t>
            </a:r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A404D38-BA17-4621-9DFB-BE8EEF7F45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2700" y="1010135"/>
            <a:ext cx="5362575" cy="576214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42FFBE65-1884-49A2-8D4C-577F5B4EEE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0825" y="1290638"/>
            <a:ext cx="2914650" cy="3424714"/>
          </a:xfrm>
          <a:prstGeom prst="rect">
            <a:avLst/>
          </a:prstGeom>
        </p:spPr>
      </p:pic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77114C8B-F045-4B91-B7F2-B23197875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0855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4A2F8D-7BEB-4FA4-B8EE-C8EA95A9C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Tillandsia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cyanea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						-</a:t>
            </a:r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DEE2A82-83FE-4A19-8D16-B16790374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300" y="1016198"/>
            <a:ext cx="6948487" cy="5651302"/>
          </a:xfrm>
          <a:prstGeom prst="rect">
            <a:avLst/>
          </a:prstGeom>
        </p:spPr>
      </p:pic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85CB3D1-F6EE-4CF8-A51B-8987F0B60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5997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607310-02B4-4D62-A454-27EF3C5C9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DD460DF-D5C6-4784-9918-AE612D4220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Beoordeling: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u="sng" dirty="0"/>
              <a:t>Totale punten</a:t>
            </a:r>
            <a:r>
              <a:rPr lang="nl-NL" dirty="0"/>
              <a:t>  =  Cijfer</a:t>
            </a:r>
          </a:p>
          <a:p>
            <a:pPr marL="0" indent="0">
              <a:buNone/>
            </a:pPr>
            <a:r>
              <a:rPr lang="nl-NL" dirty="0"/>
              <a:t>       3,9 </a:t>
            </a:r>
          </a:p>
        </p:txBody>
      </p:sp>
    </p:spTree>
    <p:extLst>
      <p:ext uri="{BB962C8B-B14F-4D97-AF65-F5344CB8AC3E}">
        <p14:creationId xmlns:p14="http://schemas.microsoft.com/office/powerpoint/2010/main" val="2050699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2928E1-4108-4A02-B049-8B002428C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D5F066D-FADF-4342-9E36-1713F0E5E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76350"/>
            <a:ext cx="11001375" cy="490061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l-NL" dirty="0"/>
              <a:t>Maak de oefentoets, werk volgens bekende manier: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Schrijf van elke plant de volledige Latijnse namen op.</a:t>
            </a:r>
          </a:p>
          <a:p>
            <a:r>
              <a:rPr lang="nl-NL" dirty="0"/>
              <a:t>Schrijf (indien aanwezig) de Nederlandse naam op.</a:t>
            </a:r>
          </a:p>
          <a:p>
            <a:r>
              <a:rPr lang="nl-NL" dirty="0"/>
              <a:t>Controleer je antwoorden (Antwoordvel Wikiwijs)</a:t>
            </a:r>
          </a:p>
          <a:p>
            <a:r>
              <a:rPr lang="nl-NL" dirty="0"/>
              <a:t>Kijk je werk na: 	- Elke Latijnse naam 1 punt</a:t>
            </a:r>
          </a:p>
          <a:p>
            <a:pPr marL="0" indent="0">
              <a:buNone/>
            </a:pPr>
            <a:r>
              <a:rPr lang="nl-NL" dirty="0"/>
              <a:t>			- elke Nederlandse naam 0,5 punt</a:t>
            </a:r>
          </a:p>
          <a:p>
            <a:r>
              <a:rPr lang="nl-NL" dirty="0"/>
              <a:t>Cijfer uitrekenen: punten optellen en delen volgens laatste dia “Beoordeling” </a:t>
            </a:r>
          </a:p>
          <a:p>
            <a:r>
              <a:rPr lang="nl-NL" dirty="0"/>
              <a:t>Cijfer doorgeven aan docent (Teams)</a:t>
            </a:r>
          </a:p>
          <a:p>
            <a:pPr marL="0" indent="0">
              <a:buNone/>
            </a:pPr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3374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4A2F8D-7BEB-4FA4-B8EE-C8EA95A9C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Phalaenopsis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cultivars			Vlinderorchidee</a:t>
            </a:r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47AE4BC-A986-4C54-9B9D-7760CCA56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650" y="1322034"/>
            <a:ext cx="7841871" cy="5170841"/>
          </a:xfrm>
          <a:prstGeom prst="rect">
            <a:avLst/>
          </a:prstGeom>
        </p:spPr>
      </p:pic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AC9EC2B-6754-494E-9D1A-5715CE066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4223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54482292-3EFE-4C6F-977E-80F1AAB0DB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2464" y="1574482"/>
            <a:ext cx="6463664" cy="332072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34A2F8D-7BEB-4FA4-B8EE-C8EA95A9C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Phlox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paniculata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					Vlambloem	</a:t>
            </a:r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E6B0B83-5395-46C0-AD86-336D10DD44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1767" y="1574482"/>
            <a:ext cx="3025049" cy="3709035"/>
          </a:xfrm>
          <a:prstGeom prst="rect">
            <a:avLst/>
          </a:prstGeom>
        </p:spPr>
      </p:pic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2461BBA0-BCD6-4ABF-859D-6B8531CC7C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3076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4C1D583C-19EB-4BED-ADD5-D9C7A4875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850" y="1495425"/>
            <a:ext cx="10725150" cy="49149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34A2F8D-7BEB-4FA4-B8EE-C8EA95A9C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Quercus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rubra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			Amerikaanse Eik			</a:t>
            </a:r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A97F2A5-E11F-4ECD-92A9-BF9FA533F1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0301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4A2F8D-7BEB-4FA4-B8EE-C8EA95A9C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Rhododendron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Simsii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	 Groep)		 Azalea		</a:t>
            </a:r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47F82A9-E4A9-4678-83BD-54EFBCA52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2149"/>
            <a:ext cx="3411333" cy="282257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68BCB24C-258E-46FE-8778-D89FF46EE4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0493" y="2501502"/>
            <a:ext cx="2475783" cy="228322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BE386090-4D64-428E-A01C-482919CD87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1570" y="5114925"/>
            <a:ext cx="5194706" cy="155257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E48D1F10-1114-4E85-BE8D-54F7AC06C9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8040" y="1893491"/>
            <a:ext cx="2236304" cy="20574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5A4E2E52-FDB3-4F55-BBE5-6AD1DE8A06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8973" y="1961356"/>
            <a:ext cx="3402918" cy="2882901"/>
          </a:xfrm>
          <a:prstGeom prst="rect">
            <a:avLst/>
          </a:prstGeom>
        </p:spPr>
      </p:pic>
      <p:sp>
        <p:nvSpPr>
          <p:cNvPr id="10" name="Tijdelijke aanduiding voor inhoud 9">
            <a:extLst>
              <a:ext uri="{FF2B5EF4-FFF2-40B4-BE49-F238E27FC236}">
                <a16:creationId xmlns:a16="http://schemas.microsoft.com/office/drawing/2014/main" id="{720FFAA4-842F-4F7B-A05A-B176AA89FD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5491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4A2F8D-7BEB-4FA4-B8EE-C8EA95A9C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Saintpaulia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Ionantha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Groep)		Kaaps viooltje</a:t>
            </a:r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2FAAD34-6487-4826-85CB-2811E9ADF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6087" y="1466850"/>
            <a:ext cx="9134475" cy="5314950"/>
          </a:xfrm>
          <a:prstGeom prst="rect">
            <a:avLst/>
          </a:prstGeom>
        </p:spPr>
      </p:pic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902FE98-CBAA-4F64-BBCB-03B7D39A98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7053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4A2F8D-7BEB-4FA4-B8EE-C8EA95A9C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Sansevieria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cylindrica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‘Skyline’				-	</a:t>
            </a:r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9AE7433-6A18-428B-98D2-475400017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4950" y="1695450"/>
            <a:ext cx="2971800" cy="497205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41BBDF50-F9BD-46CB-BBB4-6890C914AE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51" y="1383507"/>
            <a:ext cx="6579600" cy="3914775"/>
          </a:xfrm>
          <a:prstGeom prst="rect">
            <a:avLst/>
          </a:prstGeom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68007A7-9274-4E8A-BFDC-EA361011A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2676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4A2F8D-7BEB-4FA4-B8EE-C8EA95A9C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Schlumbergera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cultivars			Kerstcactus</a:t>
            </a:r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08254AA-D18E-4132-9C15-2D2356399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8112" y="1139825"/>
            <a:ext cx="8124825" cy="5353050"/>
          </a:xfrm>
          <a:prstGeom prst="rect">
            <a:avLst/>
          </a:prstGeom>
        </p:spPr>
      </p:pic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B774495-C61C-44DC-86D4-2835BC0D01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8122184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Blauw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EA5EE79F43864A90BE0CFA6E3ECA81" ma:contentTypeVersion="13" ma:contentTypeDescription="Een nieuw document maken." ma:contentTypeScope="" ma:versionID="672e0355ea726c629b3b101f25a40e0c">
  <xsd:schema xmlns:xsd="http://www.w3.org/2001/XMLSchema" xmlns:xs="http://www.w3.org/2001/XMLSchema" xmlns:p="http://schemas.microsoft.com/office/2006/metadata/properties" xmlns:ns3="58d65de2-08cf-4d08-b0ec-b5bd27343083" xmlns:ns4="d3693f36-3fda-414f-b672-ef748a2c0837" targetNamespace="http://schemas.microsoft.com/office/2006/metadata/properties" ma:root="true" ma:fieldsID="990e1553d204b3a8da398f9a0b8fe410" ns3:_="" ns4:_="">
    <xsd:import namespace="58d65de2-08cf-4d08-b0ec-b5bd27343083"/>
    <xsd:import namespace="d3693f36-3fda-414f-b672-ef748a2c083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d65de2-08cf-4d08-b0ec-b5bd273430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693f36-3fda-414f-b672-ef748a2c083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2DD71AB-9E4C-4B0B-ADB1-6687A54BDA7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B52F495-7BE0-41B8-A959-A81E3DD4FB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d65de2-08cf-4d08-b0ec-b5bd27343083"/>
    <ds:schemaRef ds:uri="d3693f36-3fda-414f-b672-ef748a2c08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05A0A5B-E45C-4212-8552-81164C8A7EC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</TotalTime>
  <Words>260</Words>
  <Application>Microsoft Office PowerPoint</Application>
  <PresentationFormat>Breedbeeld</PresentationFormat>
  <Paragraphs>32</Paragraphs>
  <Slides>19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Century Gothic</vt:lpstr>
      <vt:lpstr>Elephant</vt:lpstr>
      <vt:lpstr>BrushVTI</vt:lpstr>
      <vt:lpstr>Kantoorthema</vt:lpstr>
      <vt:lpstr>Plantenkennis  EVW Oefentoets 4 Antwoorden</vt:lpstr>
      <vt:lpstr> </vt:lpstr>
      <vt:lpstr>Phalaenopsis cultivars   Vlinderorchidee 1</vt:lpstr>
      <vt:lpstr>Phlox paniculata     Vlambloem  2</vt:lpstr>
      <vt:lpstr>Quercus rubra   Amerikaanse Eik    3</vt:lpstr>
      <vt:lpstr>Rhododendron (Simsii  Groep)   Azalea   4</vt:lpstr>
      <vt:lpstr>Saintpaulia (Ionantha Groep)  Kaaps viooltje 5</vt:lpstr>
      <vt:lpstr>Sansevieria cylindrica ‘Skyline’    -  6</vt:lpstr>
      <vt:lpstr>Schlumbergera cultivars   Kerstcactus 7</vt:lpstr>
      <vt:lpstr>Sedum spectabile      Vetkruid  8</vt:lpstr>
      <vt:lpstr>Soleirolia soleirolii     Slaapkamergeluk,   9</vt:lpstr>
      <vt:lpstr>Sorbus aucuparia     Lijsterbes 10</vt:lpstr>
      <vt:lpstr>Spathiphyllum cultivars   - 11</vt:lpstr>
      <vt:lpstr>Stephanotis floribunda   Bruidsbloem 12</vt:lpstr>
      <vt:lpstr>Strelitzia reginae    Paradijsvogelbloem 13</vt:lpstr>
      <vt:lpstr>Streptocarpus cultivars   Kaapse primula  14</vt:lpstr>
      <vt:lpstr>Tanacetum parthenium   Moederkruid  15</vt:lpstr>
      <vt:lpstr>Tillandsia cyanea      - 16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Plantenkennis  EVW 1-20</dc:title>
  <dc:creator>Jacintha Westerink</dc:creator>
  <cp:lastModifiedBy>Jacintha Westerink</cp:lastModifiedBy>
  <cp:revision>6</cp:revision>
  <dcterms:created xsi:type="dcterms:W3CDTF">2020-04-21T03:48:36Z</dcterms:created>
  <dcterms:modified xsi:type="dcterms:W3CDTF">2020-06-03T10:53:03Z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0x010100E5EA5EE79F43864A90BE0CFA6E3ECA81</vt:lpwstr>
  </property>
</Properties>
</file>